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448" r:id="rId2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0024"/>
    <a:srgbClr val="F3ECE9"/>
    <a:srgbClr val="ECA498"/>
    <a:srgbClr val="F4A190"/>
    <a:srgbClr val="E15F55"/>
    <a:srgbClr val="FF6600"/>
    <a:srgbClr val="8D0D2F"/>
    <a:srgbClr val="6D0B0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87817" autoAdjust="0"/>
  </p:normalViewPr>
  <p:slideViewPr>
    <p:cSldViewPr snapToObjects="1">
      <p:cViewPr varScale="1">
        <p:scale>
          <a:sx n="114" d="100"/>
          <a:sy n="114" d="100"/>
        </p:scale>
        <p:origin x="171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4" d="100"/>
          <a:sy n="84" d="100"/>
        </p:scale>
        <p:origin x="3912" y="108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F8253CF-B5D6-C17C-883F-5420FDAD7B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8972890-F5A0-FBB5-29B6-BB1B6AC91EB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9F11D39F-01FB-45F1-BB50-96CDAAA883CE}" type="datetimeFigureOut">
              <a:rPr lang="ko-KR" altLang="en-US"/>
              <a:pPr>
                <a:defRPr/>
              </a:pPr>
              <a:t>2024-03-05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8DF3F5A7-4F3D-3DC0-0C4D-D5338FF14D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BE436A99-C1E4-8806-9692-0C82A2C53B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/>
              <a:t>마스터 텍스트 스타일 편집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5EFF544-6516-C1E2-A24E-8A68355B0D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EE48C46-D4B7-5EF1-8FC1-6244F56302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C9549C0E-444A-43F4-B55B-57D3BF4053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054BDC-D6E8-B21B-A2EE-733ABBF81FB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E9B055-7D9F-5330-89F8-6C6F6D7FF1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FEDCF4-47EB-7CBE-9929-96DBD76E39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3C17-55F3-4856-B6B8-0A5B9F198F6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35180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0FCC44-1E1A-14DE-6D08-79BC636CE4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E0360E-D8CC-2EC1-5026-C706C8F4C6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2C0CBC-E1F2-55EB-EA9E-1518F7C132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2BFE7-5CEE-40D6-8135-A28F3C91248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79886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5EC854-0DDA-9734-A683-B678A65D2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2E7D3E-4437-A61F-6E61-FCEDE86734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F8DC7B-34CC-CC8C-2DA6-5F4577DF59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C7A4D-9F0E-4074-A7D0-A807988F16C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843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D6A1BD-5726-6089-CA32-1811E2F078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4B3532-F6A0-C21A-F8BA-487921614B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252989-A294-FC20-A3A6-E4CE20DEC0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3FAF6-C53B-482E-B95D-E757AE49F4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9809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CC30B1-DF50-BDD6-0619-DDCB0476CC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F12A3C-74AE-995E-78DB-F8B6286BC7B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3DF25C-82A7-18A3-2B32-524E4482D0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692AE-912C-4492-9A8F-D78455F2E9B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2762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4CD88ED-BA49-8E09-9474-DF24817178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130AC2E-A8FB-FDFE-D17E-DC910852B4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0B10AB-4F42-AAED-E47D-100DEEE92A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115BF-730F-4816-B2E9-071DB3F4313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0177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58CCFD-777F-866C-66F5-631CEB12E0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C7188EB-6EFD-8E27-168F-89AF50CDC4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328B766-031A-E678-6F69-91FEB5E8F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0727B-5047-4083-9BD6-D8AC53F6669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04530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E5456B4-52F3-0D86-1FD5-951056C6A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708E22-0163-7B15-34FD-CA469B3D4F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8ECC4DA-4F68-C756-7D61-F339E6825B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3F43C-F94F-4577-8302-C6748E8380D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88047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2A6E6DA-2899-C5A8-4D37-B7266D69D0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C88808D-12CC-B43C-EC78-AE9E943061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9964F3-59BA-7A59-6F4D-BECFE42E5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F24C8-3103-49E4-BE63-49929768CAC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5248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08829C-CCCB-8F22-1407-7EA72A37F1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533B13-D193-A8F7-D26F-0A0ECB02F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754E8F-E63E-9B59-F7B7-68379FC0FB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B00D49-40E8-4552-93BF-F0D7DD462C3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41939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9BF921-AA16-74B7-38D8-2C46449611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E318C4-3E8C-3E88-CF18-8FEFABC538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2A2FFD-0FF4-6E78-6E7E-B837C3CD6D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A0E21-A210-4BFA-BE47-C9FD325E010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83255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C4B6A8-3B99-7ED2-0D39-4A01C16D53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1BF4C1D-E957-1CF4-8178-526E62E2E4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3BDB4C6-51BB-F3D5-5C06-7F69840C66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FC92B8-805A-3F1E-F7F5-D371CCF4F81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6659A1F-EE4C-FAC0-224A-BB13DDF48A6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 smtClean="0">
                <a:latin typeface="굴림" panose="020B0600000101010101" pitchFamily="50" charset="-127"/>
                <a:ea typeface="굴림" panose="020B0600000101010101" pitchFamily="50" charset="-127"/>
              </a:defRPr>
            </a:lvl1pPr>
          </a:lstStyle>
          <a:p>
            <a:pPr>
              <a:defRPr/>
            </a:pPr>
            <a:fld id="{DC06FEAE-84ED-4E68-A7AE-D67BD4EFCE1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2" name="MSIPCMContentMarking" descr="{&quot;HashCode&quot;:-1410341361,&quot;Placement&quot;:&quot;Header&quot;,&quot;Top&quot;:0.0,&quot;Left&quot;:0.0,&quot;SlideWidth&quot;:720,&quot;SlideHeight&quot;:540}">
            <a:extLst>
              <a:ext uri="{FF2B5EF4-FFF2-40B4-BE49-F238E27FC236}">
                <a16:creationId xmlns:a16="http://schemas.microsoft.com/office/drawing/2014/main" id="{169CF329-49D0-4EBA-A9A4-EF65FC0AD146}"/>
              </a:ext>
            </a:extLst>
          </p:cNvPr>
          <p:cNvSpPr txBox="1"/>
          <p:nvPr userDrawn="1"/>
        </p:nvSpPr>
        <p:spPr>
          <a:xfrm>
            <a:off x="0" y="0"/>
            <a:ext cx="2020294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ct val="0"/>
              </a:spcBef>
              <a:spcAft>
                <a:spcPct val="0"/>
              </a:spcAft>
            </a:pPr>
            <a:r>
              <a:rPr lang="en-US" altLang="ko-KR" sz="1000">
                <a:solidFill>
                  <a:srgbClr val="FF8C00"/>
                </a:solidFill>
                <a:latin typeface="Arial" panose="020B0604020202020204" pitchFamily="34" charset="0"/>
              </a:rPr>
              <a:t>Hanon Systems – Confidential</a:t>
            </a:r>
            <a:endParaRPr lang="ko-KR" altLang="en-US" sz="1000">
              <a:solidFill>
                <a:srgbClr val="FF8C00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3">
            <a:extLst>
              <a:ext uri="{FF2B5EF4-FFF2-40B4-BE49-F238E27FC236}">
                <a16:creationId xmlns:a16="http://schemas.microsoft.com/office/drawing/2014/main" id="{BDB4F7ED-ADE2-FB86-D9E1-54F34C5A3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88"/>
            <a:ext cx="8964613" cy="56626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ko-KR" sz="1800"/>
          </a:p>
        </p:txBody>
      </p:sp>
      <p:sp>
        <p:nvSpPr>
          <p:cNvPr id="22531" name="Rectangle 4">
            <a:extLst>
              <a:ext uri="{FF2B5EF4-FFF2-40B4-BE49-F238E27FC236}">
                <a16:creationId xmlns:a16="http://schemas.microsoft.com/office/drawing/2014/main" id="{D12A3BF6-2028-DFB1-F23D-26475B53D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283" y="1447074"/>
            <a:ext cx="8018462" cy="48656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FontTx/>
              <a:buNone/>
            </a:pPr>
            <a:endParaRPr lang="en-US" altLang="ko-KR" sz="1600">
              <a:solidFill>
                <a:srgbClr val="FF000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6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EB35D65B-3AB9-8ECA-CD96-2D597951F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113" y="333375"/>
            <a:ext cx="8018462" cy="620713"/>
          </a:xfrm>
          <a:prstGeom prst="rect">
            <a:avLst/>
          </a:prstGeom>
          <a:gradFill flip="none" rotWithShape="1">
            <a:gsLst>
              <a:gs pos="50000">
                <a:srgbClr val="8C0024"/>
              </a:gs>
              <a:gs pos="0">
                <a:schemeClr val="bg1"/>
              </a:gs>
              <a:gs pos="100000">
                <a:srgbClr val="8C0024"/>
              </a:gs>
            </a:gsLst>
            <a:lin ang="0" scaled="1"/>
            <a:tileRect/>
          </a:gradFill>
          <a:ln>
            <a:noFill/>
          </a:ln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r" eaLnBrk="1" hangingPunct="1">
              <a:lnSpc>
                <a:spcPct val="150000"/>
              </a:lnSpc>
              <a:defRPr/>
            </a:pPr>
            <a:endParaRPr lang="en-US" altLang="en-US" dirty="0">
              <a:solidFill>
                <a:schemeClr val="bg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22533" name="TextBox 6">
            <a:extLst>
              <a:ext uri="{FF2B5EF4-FFF2-40B4-BE49-F238E27FC236}">
                <a16:creationId xmlns:a16="http://schemas.microsoft.com/office/drawing/2014/main" id="{765F9CF3-3D49-4130-D499-B5FFBA9A9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8338" y="1493838"/>
            <a:ext cx="5688012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ko-KR" altLang="en-US" sz="3500" b="1" dirty="0" err="1">
                <a:solidFill>
                  <a:srgbClr val="8C0024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대세고</a:t>
            </a:r>
            <a:r>
              <a:rPr lang="ko-KR" altLang="en-US" sz="3500" b="1" dirty="0">
                <a:solidFill>
                  <a:srgbClr val="8C0024"/>
                </a:solidFill>
                <a:latin typeface="맑은 고딕" panose="020B0503020000020004" pitchFamily="34" charset="-127"/>
                <a:ea typeface="맑은 고딕" panose="020B0503020000020004" pitchFamily="34" charset="-127"/>
              </a:rPr>
              <a:t> 모임</a:t>
            </a:r>
            <a:endParaRPr lang="en-US" altLang="ko-KR" sz="3500" b="1" dirty="0">
              <a:solidFill>
                <a:srgbClr val="8C0024"/>
              </a:solidFill>
              <a:latin typeface="맑은 고딕" panose="020B0503020000020004" pitchFamily="34" charset="-127"/>
              <a:ea typeface="맑은 고딕" panose="020B0503020000020004" pitchFamily="34" charset="-127"/>
            </a:endParaRPr>
          </a:p>
        </p:txBody>
      </p:sp>
      <p:sp>
        <p:nvSpPr>
          <p:cNvPr id="22534" name="object 4">
            <a:extLst>
              <a:ext uri="{FF2B5EF4-FFF2-40B4-BE49-F238E27FC236}">
                <a16:creationId xmlns:a16="http://schemas.microsoft.com/office/drawing/2014/main" id="{338C673E-C79A-7FCC-8A43-B0B7B7854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296863"/>
            <a:ext cx="900112" cy="9382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ko-KR" sz="1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A322A-ED55-F05C-7768-3650BB0B335D}"/>
              </a:ext>
            </a:extLst>
          </p:cNvPr>
          <p:cNvSpPr txBox="1"/>
          <p:nvPr/>
        </p:nvSpPr>
        <p:spPr>
          <a:xfrm>
            <a:off x="3851920" y="2258870"/>
            <a:ext cx="4320480" cy="3928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운영 목적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졸업생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-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재학생 간의 화합을 통한 정보공유 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다양한 분야의 교류 통한 폭 넓은 인맥형성 가능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건전하고 다양한 취미 활동을 추구하며 친목도모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▣ 주요 활동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월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 모임 통한 정보공유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세종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대전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서울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신년회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송년회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야구관람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맛집탐방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레저활동</a:t>
            </a: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14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회장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61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 박은경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(010-8504-7681)</a:t>
            </a:r>
          </a:p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총무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63</a:t>
            </a:r>
            <a:r>
              <a:rPr lang="ko-KR" altLang="en-US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기 이준호 </a:t>
            </a:r>
            <a:r>
              <a:rPr lang="en-US" altLang="ko-KR" sz="14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(010-7373-1113)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4EF380-5697-4ACB-BA78-7BC6281FB412}"/>
              </a:ext>
            </a:extLst>
          </p:cNvPr>
          <p:cNvSpPr txBox="1"/>
          <p:nvPr/>
        </p:nvSpPr>
        <p:spPr>
          <a:xfrm>
            <a:off x="1018857" y="3586844"/>
            <a:ext cx="244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사진 추가 예정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56741B2-D1C3-4827-9D39-CEE6969AE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472" y="2907431"/>
            <a:ext cx="2663951" cy="2000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29393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11915</TotalTime>
  <Words>78</Words>
  <Application>Microsoft Office PowerPoint</Application>
  <PresentationFormat>화면 슬라이드 쇼(4:3)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7" baseType="lpstr">
      <vt:lpstr>HY견고딕</vt:lpstr>
      <vt:lpstr>HY헤드라인M</vt:lpstr>
      <vt:lpstr>굴림</vt:lpstr>
      <vt:lpstr>맑은 고딕</vt:lpstr>
      <vt:lpstr>Arial</vt:lpstr>
      <vt:lpstr>기본 디자인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김동현</dc:creator>
  <cp:lastModifiedBy>Lee, Joon Ho</cp:lastModifiedBy>
  <cp:revision>710</cp:revision>
  <dcterms:created xsi:type="dcterms:W3CDTF">2004-04-02T18:02:31Z</dcterms:created>
  <dcterms:modified xsi:type="dcterms:W3CDTF">2024-03-05T11:42:21Z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e96a94a-3b5e-41f7-a7ba-7e6bcc17d37d_Enabled">
    <vt:lpwstr>true</vt:lpwstr>
  </property>
  <property fmtid="{D5CDD505-2E9C-101B-9397-08002B2CF9AE}" pid="3" name="MSIP_Label_fe96a94a-3b5e-41f7-a7ba-7e6bcc17d37d_SetDate">
    <vt:lpwstr>2024-03-05T11:42:21Z</vt:lpwstr>
  </property>
  <property fmtid="{D5CDD505-2E9C-101B-9397-08002B2CF9AE}" pid="4" name="MSIP_Label_fe96a94a-3b5e-41f7-a7ba-7e6bcc17d37d_Method">
    <vt:lpwstr>Standard</vt:lpwstr>
  </property>
  <property fmtid="{D5CDD505-2E9C-101B-9397-08002B2CF9AE}" pid="5" name="MSIP_Label_fe96a94a-3b5e-41f7-a7ba-7e6bcc17d37d_Name">
    <vt:lpwstr>fe96a94a-3b5e-41f7-a7ba-7e6bcc17d37d</vt:lpwstr>
  </property>
  <property fmtid="{D5CDD505-2E9C-101B-9397-08002B2CF9AE}" pid="6" name="MSIP_Label_fe96a94a-3b5e-41f7-a7ba-7e6bcc17d37d_SiteId">
    <vt:lpwstr>af96f1d8-d512-43d0-b20d-a717d9ff2be7</vt:lpwstr>
  </property>
  <property fmtid="{D5CDD505-2E9C-101B-9397-08002B2CF9AE}" pid="7" name="MSIP_Label_fe96a94a-3b5e-41f7-a7ba-7e6bcc17d37d_ActionId">
    <vt:lpwstr>85d2d60c-77cc-4304-a024-29ee0fa681ff</vt:lpwstr>
  </property>
  <property fmtid="{D5CDD505-2E9C-101B-9397-08002B2CF9AE}" pid="8" name="MSIP_Label_fe96a94a-3b5e-41f7-a7ba-7e6bcc17d37d_ContentBits">
    <vt:lpwstr>1</vt:lpwstr>
  </property>
</Properties>
</file>